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8800425" cy="43200638"/>
  <p:notesSz cx="6858000" cy="9144000"/>
  <p:defaultTextStyle>
    <a:defPPr>
      <a:defRPr lang="pt-BR"/>
    </a:defPPr>
    <a:lvl1pPr marL="0" algn="l" defTabSz="3455975" rtl="0" eaLnBrk="1" latinLnBrk="0" hangingPunct="1">
      <a:defRPr sz="6803" kern="1200">
        <a:solidFill>
          <a:schemeClr val="tx1"/>
        </a:solidFill>
        <a:latin typeface="+mn-lt"/>
        <a:ea typeface="+mn-ea"/>
        <a:cs typeface="+mn-cs"/>
      </a:defRPr>
    </a:lvl1pPr>
    <a:lvl2pPr marL="1727987" algn="l" defTabSz="3455975" rtl="0" eaLnBrk="1" latinLnBrk="0" hangingPunct="1">
      <a:defRPr sz="6803" kern="1200">
        <a:solidFill>
          <a:schemeClr val="tx1"/>
        </a:solidFill>
        <a:latin typeface="+mn-lt"/>
        <a:ea typeface="+mn-ea"/>
        <a:cs typeface="+mn-cs"/>
      </a:defRPr>
    </a:lvl2pPr>
    <a:lvl3pPr marL="3455975" algn="l" defTabSz="3455975" rtl="0" eaLnBrk="1" latinLnBrk="0" hangingPunct="1">
      <a:defRPr sz="6803" kern="1200">
        <a:solidFill>
          <a:schemeClr val="tx1"/>
        </a:solidFill>
        <a:latin typeface="+mn-lt"/>
        <a:ea typeface="+mn-ea"/>
        <a:cs typeface="+mn-cs"/>
      </a:defRPr>
    </a:lvl3pPr>
    <a:lvl4pPr marL="5183962" algn="l" defTabSz="3455975" rtl="0" eaLnBrk="1" latinLnBrk="0" hangingPunct="1">
      <a:defRPr sz="6803" kern="1200">
        <a:solidFill>
          <a:schemeClr val="tx1"/>
        </a:solidFill>
        <a:latin typeface="+mn-lt"/>
        <a:ea typeface="+mn-ea"/>
        <a:cs typeface="+mn-cs"/>
      </a:defRPr>
    </a:lvl4pPr>
    <a:lvl5pPr marL="6911950" algn="l" defTabSz="3455975" rtl="0" eaLnBrk="1" latinLnBrk="0" hangingPunct="1">
      <a:defRPr sz="6803" kern="1200">
        <a:solidFill>
          <a:schemeClr val="tx1"/>
        </a:solidFill>
        <a:latin typeface="+mn-lt"/>
        <a:ea typeface="+mn-ea"/>
        <a:cs typeface="+mn-cs"/>
      </a:defRPr>
    </a:lvl5pPr>
    <a:lvl6pPr marL="8639937" algn="l" defTabSz="3455975" rtl="0" eaLnBrk="1" latinLnBrk="0" hangingPunct="1">
      <a:defRPr sz="6803" kern="1200">
        <a:solidFill>
          <a:schemeClr val="tx1"/>
        </a:solidFill>
        <a:latin typeface="+mn-lt"/>
        <a:ea typeface="+mn-ea"/>
        <a:cs typeface="+mn-cs"/>
      </a:defRPr>
    </a:lvl6pPr>
    <a:lvl7pPr marL="10367924" algn="l" defTabSz="3455975" rtl="0" eaLnBrk="1" latinLnBrk="0" hangingPunct="1">
      <a:defRPr sz="6803" kern="1200">
        <a:solidFill>
          <a:schemeClr val="tx1"/>
        </a:solidFill>
        <a:latin typeface="+mn-lt"/>
        <a:ea typeface="+mn-ea"/>
        <a:cs typeface="+mn-cs"/>
      </a:defRPr>
    </a:lvl7pPr>
    <a:lvl8pPr marL="12095912" algn="l" defTabSz="3455975" rtl="0" eaLnBrk="1" latinLnBrk="0" hangingPunct="1">
      <a:defRPr sz="6803" kern="1200">
        <a:solidFill>
          <a:schemeClr val="tx1"/>
        </a:solidFill>
        <a:latin typeface="+mn-lt"/>
        <a:ea typeface="+mn-ea"/>
        <a:cs typeface="+mn-cs"/>
      </a:defRPr>
    </a:lvl8pPr>
    <a:lvl9pPr marL="13823899" algn="l" defTabSz="3455975" rtl="0" eaLnBrk="1" latinLnBrk="0" hangingPunct="1">
      <a:defRPr sz="680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6" userDrawn="1">
          <p15:clr>
            <a:srgbClr val="A4A3A4"/>
          </p15:clr>
        </p15:guide>
        <p15:guide id="2" pos="907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A3E"/>
    <a:srgbClr val="C74943"/>
    <a:srgbClr val="9C9893"/>
    <a:srgbClr val="DBD0C4"/>
    <a:srgbClr val="FFB3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7" d="100"/>
          <a:sy n="17" d="100"/>
        </p:scale>
        <p:origin x="2628" y="66"/>
      </p:cViewPr>
      <p:guideLst>
        <p:guide orient="horz" pos="13606"/>
        <p:guide pos="907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160032" y="7070108"/>
            <a:ext cx="24480361" cy="15040222"/>
          </a:xfrm>
        </p:spPr>
        <p:txBody>
          <a:bodyPr anchor="b"/>
          <a:lstStyle>
            <a:lvl1pPr algn="ctr">
              <a:defRPr sz="18898"/>
            </a:lvl1pPr>
          </a:lstStyle>
          <a:p>
            <a:r>
              <a:rPr lang="pt-BR"/>
              <a:t>Clique para editar o título mestre</a:t>
            </a:r>
            <a:endParaRPr lang="en-US" dirty="0"/>
          </a:p>
        </p:txBody>
      </p:sp>
      <p:sp>
        <p:nvSpPr>
          <p:cNvPr id="3" name="Subtitle 2"/>
          <p:cNvSpPr>
            <a:spLocks noGrp="1"/>
          </p:cNvSpPr>
          <p:nvPr>
            <p:ph type="subTitle" idx="1"/>
          </p:nvPr>
        </p:nvSpPr>
        <p:spPr>
          <a:xfrm>
            <a:off x="3600053" y="22690338"/>
            <a:ext cx="21600319" cy="10430151"/>
          </a:xfrm>
        </p:spPr>
        <p:txBody>
          <a:bodyPr/>
          <a:lstStyle>
            <a:lvl1pPr marL="0" indent="0" algn="ctr">
              <a:buNone/>
              <a:defRPr sz="7559"/>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308544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167826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6" y="2300034"/>
            <a:ext cx="6210092"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980031" y="2300034"/>
            <a:ext cx="18270270" cy="36610544"/>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1543165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3487540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965030" y="10770172"/>
            <a:ext cx="24840367" cy="17970262"/>
          </a:xfrm>
        </p:spPr>
        <p:txBody>
          <a:bodyPr anchor="b"/>
          <a:lstStyle>
            <a:lvl1pPr>
              <a:defRPr sz="18898"/>
            </a:lvl1pPr>
          </a:lstStyle>
          <a:p>
            <a:r>
              <a:rPr lang="pt-BR"/>
              <a:t>Clique para editar o título mestre</a:t>
            </a:r>
            <a:endParaRPr lang="en-US" dirty="0"/>
          </a:p>
        </p:txBody>
      </p:sp>
      <p:sp>
        <p:nvSpPr>
          <p:cNvPr id="3" name="Text Placeholder 2"/>
          <p:cNvSpPr>
            <a:spLocks noGrp="1"/>
          </p:cNvSpPr>
          <p:nvPr>
            <p:ph type="body" idx="1"/>
          </p:nvPr>
        </p:nvSpPr>
        <p:spPr>
          <a:xfrm>
            <a:off x="1965030" y="28910440"/>
            <a:ext cx="24840367" cy="9450136"/>
          </a:xfrm>
        </p:spPr>
        <p:txBody>
          <a:bodyPr/>
          <a:lstStyle>
            <a:lvl1pPr marL="0" indent="0">
              <a:buNone/>
              <a:defRPr sz="7559">
                <a:solidFill>
                  <a:schemeClr val="tx1"/>
                </a:solidFill>
              </a:defRPr>
            </a:lvl1pPr>
            <a:lvl2pPr marL="1440043" indent="0">
              <a:buNone/>
              <a:defRPr sz="6299">
                <a:solidFill>
                  <a:schemeClr val="tx1">
                    <a:tint val="75000"/>
                  </a:schemeClr>
                </a:solidFill>
              </a:defRPr>
            </a:lvl2pPr>
            <a:lvl3pPr marL="2880086" indent="0">
              <a:buNone/>
              <a:defRPr sz="5669">
                <a:solidFill>
                  <a:schemeClr val="tx1">
                    <a:tint val="75000"/>
                  </a:schemeClr>
                </a:solidFill>
              </a:defRPr>
            </a:lvl3pPr>
            <a:lvl4pPr marL="4320129" indent="0">
              <a:buNone/>
              <a:defRPr sz="5040">
                <a:solidFill>
                  <a:schemeClr val="tx1">
                    <a:tint val="75000"/>
                  </a:schemeClr>
                </a:solidFill>
              </a:defRPr>
            </a:lvl4pPr>
            <a:lvl5pPr marL="5760171" indent="0">
              <a:buNone/>
              <a:defRPr sz="5040">
                <a:solidFill>
                  <a:schemeClr val="tx1">
                    <a:tint val="75000"/>
                  </a:schemeClr>
                </a:solidFill>
              </a:defRPr>
            </a:lvl5pPr>
            <a:lvl6pPr marL="7200214" indent="0">
              <a:buNone/>
              <a:defRPr sz="5040">
                <a:solidFill>
                  <a:schemeClr val="tx1">
                    <a:tint val="75000"/>
                  </a:schemeClr>
                </a:solidFill>
              </a:defRPr>
            </a:lvl6pPr>
            <a:lvl7pPr marL="8640257" indent="0">
              <a:buNone/>
              <a:defRPr sz="5040">
                <a:solidFill>
                  <a:schemeClr val="tx1">
                    <a:tint val="75000"/>
                  </a:schemeClr>
                </a:solidFill>
              </a:defRPr>
            </a:lvl7pPr>
            <a:lvl8pPr marL="10080300" indent="0">
              <a:buNone/>
              <a:defRPr sz="5040">
                <a:solidFill>
                  <a:schemeClr val="tx1">
                    <a:tint val="75000"/>
                  </a:schemeClr>
                </a:solidFill>
              </a:defRPr>
            </a:lvl8pPr>
            <a:lvl9pPr marL="11520343" indent="0">
              <a:buNone/>
              <a:defRPr sz="504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417983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980029" y="11500170"/>
            <a:ext cx="12240181" cy="2741040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4580215" y="11500170"/>
            <a:ext cx="12240181" cy="2741040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3949062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983780" y="2300044"/>
            <a:ext cx="24840367"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983784" y="10590160"/>
            <a:ext cx="12183928" cy="5190073"/>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pt-BR"/>
              <a:t>Clique para editar o texto mestre</a:t>
            </a:r>
          </a:p>
        </p:txBody>
      </p:sp>
      <p:sp>
        <p:nvSpPr>
          <p:cNvPr id="4" name="Content Placeholder 3"/>
          <p:cNvSpPr>
            <a:spLocks noGrp="1"/>
          </p:cNvSpPr>
          <p:nvPr>
            <p:ph sz="half" idx="2"/>
          </p:nvPr>
        </p:nvSpPr>
        <p:spPr>
          <a:xfrm>
            <a:off x="1983784" y="15780233"/>
            <a:ext cx="12183928" cy="23210346"/>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4580217" y="10590160"/>
            <a:ext cx="12243932" cy="5190073"/>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pt-BR"/>
              <a:t>Clique para editar o texto mestre</a:t>
            </a:r>
          </a:p>
        </p:txBody>
      </p:sp>
      <p:sp>
        <p:nvSpPr>
          <p:cNvPr id="6" name="Content Placeholder 5"/>
          <p:cNvSpPr>
            <a:spLocks noGrp="1"/>
          </p:cNvSpPr>
          <p:nvPr>
            <p:ph sz="quarter" idx="4"/>
          </p:nvPr>
        </p:nvSpPr>
        <p:spPr>
          <a:xfrm>
            <a:off x="14580217" y="15780233"/>
            <a:ext cx="12243932" cy="23210346"/>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8" name="Footer Placeholder 7"/>
          <p:cNvSpPr>
            <a:spLocks noGrp="1"/>
          </p:cNvSpPr>
          <p:nvPr>
            <p:ph type="ftr" sz="quarter" idx="11"/>
          </p:nvPr>
        </p:nvSpPr>
        <p:spPr/>
        <p:txBody>
          <a:bodyPr/>
          <a:lstStyle/>
          <a:p>
            <a:endParaRPr lang="pt-BR" dirty="0"/>
          </a:p>
        </p:txBody>
      </p:sp>
      <p:sp>
        <p:nvSpPr>
          <p:cNvPr id="9" name="Slide Number Placeholder 8"/>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218837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4" name="Footer Placeholder 3"/>
          <p:cNvSpPr>
            <a:spLocks noGrp="1"/>
          </p:cNvSpPr>
          <p:nvPr>
            <p:ph type="ftr" sz="quarter" idx="11"/>
          </p:nvPr>
        </p:nvSpPr>
        <p:spPr/>
        <p:txBody>
          <a:bodyPr/>
          <a:lstStyle/>
          <a:p>
            <a:endParaRPr lang="pt-BR" dirty="0"/>
          </a:p>
        </p:txBody>
      </p:sp>
      <p:sp>
        <p:nvSpPr>
          <p:cNvPr id="5" name="Slide Number Placeholder 4"/>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2997805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3" name="Footer Placeholder 2"/>
          <p:cNvSpPr>
            <a:spLocks noGrp="1"/>
          </p:cNvSpPr>
          <p:nvPr>
            <p:ph type="ftr" sz="quarter" idx="11"/>
          </p:nvPr>
        </p:nvSpPr>
        <p:spPr/>
        <p:txBody>
          <a:bodyPr/>
          <a:lstStyle/>
          <a:p>
            <a:endParaRPr lang="pt-BR" dirty="0"/>
          </a:p>
        </p:txBody>
      </p:sp>
      <p:sp>
        <p:nvSpPr>
          <p:cNvPr id="4" name="Slide Number Placeholder 3"/>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162371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983780" y="2880042"/>
            <a:ext cx="9288887" cy="10080149"/>
          </a:xfrm>
        </p:spPr>
        <p:txBody>
          <a:bodyPr anchor="b"/>
          <a:lstStyle>
            <a:lvl1pPr>
              <a:defRPr sz="10079"/>
            </a:lvl1pPr>
          </a:lstStyle>
          <a:p>
            <a:r>
              <a:rPr lang="pt-BR"/>
              <a:t>Clique para editar o título mestre</a:t>
            </a:r>
            <a:endParaRPr lang="en-US" dirty="0"/>
          </a:p>
        </p:txBody>
      </p:sp>
      <p:sp>
        <p:nvSpPr>
          <p:cNvPr id="3" name="Content Placeholder 2"/>
          <p:cNvSpPr>
            <a:spLocks noGrp="1"/>
          </p:cNvSpPr>
          <p:nvPr>
            <p:ph idx="1"/>
          </p:nvPr>
        </p:nvSpPr>
        <p:spPr>
          <a:xfrm>
            <a:off x="12243932" y="6220102"/>
            <a:ext cx="14580215" cy="30700453"/>
          </a:xfrm>
        </p:spPr>
        <p:txBody>
          <a:bodyPr/>
          <a:lstStyle>
            <a:lvl1pPr>
              <a:defRPr sz="10079"/>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983780" y="12960191"/>
            <a:ext cx="9288887" cy="24010358"/>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pt-BR"/>
              <a:t>Clique para editar o texto mestre</a:t>
            </a:r>
          </a:p>
        </p:txBody>
      </p:sp>
      <p:sp>
        <p:nvSpPr>
          <p:cNvPr id="5" name="Date Placeholder 4"/>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3609433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983780" y="2880042"/>
            <a:ext cx="9288887" cy="10080149"/>
          </a:xfrm>
        </p:spPr>
        <p:txBody>
          <a:bodyPr anchor="b"/>
          <a:lstStyle>
            <a:lvl1pPr>
              <a:defRPr sz="10079"/>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2243932" y="6220102"/>
            <a:ext cx="14580215" cy="30700453"/>
          </a:xfrm>
        </p:spPr>
        <p:txBody>
          <a:bodyPr anchor="t"/>
          <a:lstStyle>
            <a:lvl1pPr marL="0" indent="0">
              <a:buNone/>
              <a:defRPr sz="10079"/>
            </a:lvl1pPr>
            <a:lvl2pPr marL="1440043" indent="0">
              <a:buNone/>
              <a:defRPr sz="8819"/>
            </a:lvl2pPr>
            <a:lvl3pPr marL="2880086" indent="0">
              <a:buNone/>
              <a:defRPr sz="7559"/>
            </a:lvl3pPr>
            <a:lvl4pPr marL="4320129" indent="0">
              <a:buNone/>
              <a:defRPr sz="6299"/>
            </a:lvl4pPr>
            <a:lvl5pPr marL="5760171" indent="0">
              <a:buNone/>
              <a:defRPr sz="6299"/>
            </a:lvl5pPr>
            <a:lvl6pPr marL="7200214" indent="0">
              <a:buNone/>
              <a:defRPr sz="6299"/>
            </a:lvl6pPr>
            <a:lvl7pPr marL="8640257" indent="0">
              <a:buNone/>
              <a:defRPr sz="6299"/>
            </a:lvl7pPr>
            <a:lvl8pPr marL="10080300" indent="0">
              <a:buNone/>
              <a:defRPr sz="6299"/>
            </a:lvl8pPr>
            <a:lvl9pPr marL="11520343" indent="0">
              <a:buNone/>
              <a:defRPr sz="6299"/>
            </a:lvl9pPr>
          </a:lstStyle>
          <a:p>
            <a:r>
              <a:rPr lang="pt-BR" dirty="0"/>
              <a:t>Clique no ícone para adicionar uma imagem</a:t>
            </a:r>
            <a:endParaRPr lang="en-US" dirty="0"/>
          </a:p>
        </p:txBody>
      </p:sp>
      <p:sp>
        <p:nvSpPr>
          <p:cNvPr id="4" name="Text Placeholder 3"/>
          <p:cNvSpPr>
            <a:spLocks noGrp="1"/>
          </p:cNvSpPr>
          <p:nvPr>
            <p:ph type="body" sz="half" idx="2"/>
          </p:nvPr>
        </p:nvSpPr>
        <p:spPr>
          <a:xfrm>
            <a:off x="1983780" y="12960191"/>
            <a:ext cx="9288887" cy="24010358"/>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pt-BR"/>
              <a:t>Clique para editar o texto mestre</a:t>
            </a:r>
          </a:p>
        </p:txBody>
      </p:sp>
      <p:sp>
        <p:nvSpPr>
          <p:cNvPr id="5" name="Date Placeholder 4"/>
          <p:cNvSpPr>
            <a:spLocks noGrp="1"/>
          </p:cNvSpPr>
          <p:nvPr>
            <p:ph type="dt" sz="half" idx="10"/>
          </p:nvPr>
        </p:nvSpPr>
        <p:spPr/>
        <p:txBody>
          <a:bodyPr/>
          <a:lstStyle/>
          <a:p>
            <a:fld id="{8A075A86-EBEF-4E8E-AE01-40AD69678763}" type="datetimeFigureOut">
              <a:rPr lang="pt-BR" smtClean="0"/>
              <a:t>24/06/2024</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D890C91F-1A9A-4A7E-91F5-CA83073D7872}" type="slidenum">
              <a:rPr lang="pt-BR" smtClean="0"/>
              <a:t>‹nº›</a:t>
            </a:fld>
            <a:endParaRPr lang="pt-BR" dirty="0"/>
          </a:p>
        </p:txBody>
      </p:sp>
    </p:spTree>
    <p:extLst>
      <p:ext uri="{BB962C8B-B14F-4D97-AF65-F5344CB8AC3E}">
        <p14:creationId xmlns:p14="http://schemas.microsoft.com/office/powerpoint/2010/main" val="3499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2300044"/>
            <a:ext cx="24840367"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1980029" y="11500170"/>
            <a:ext cx="24840367" cy="2741040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980029" y="40040601"/>
            <a:ext cx="6480096" cy="2300034"/>
          </a:xfrm>
          <a:prstGeom prst="rect">
            <a:avLst/>
          </a:prstGeom>
        </p:spPr>
        <p:txBody>
          <a:bodyPr vert="horz" lIns="91440" tIns="45720" rIns="91440" bIns="45720" rtlCol="0" anchor="ctr"/>
          <a:lstStyle>
            <a:lvl1pPr algn="l">
              <a:defRPr sz="3780">
                <a:solidFill>
                  <a:schemeClr val="tx1">
                    <a:tint val="75000"/>
                  </a:schemeClr>
                </a:solidFill>
              </a:defRPr>
            </a:lvl1pPr>
          </a:lstStyle>
          <a:p>
            <a:fld id="{8A075A86-EBEF-4E8E-AE01-40AD69678763}" type="datetimeFigureOut">
              <a:rPr lang="pt-BR" smtClean="0"/>
              <a:t>24/06/2024</a:t>
            </a:fld>
            <a:endParaRPr lang="pt-BR" dirty="0"/>
          </a:p>
        </p:txBody>
      </p:sp>
      <p:sp>
        <p:nvSpPr>
          <p:cNvPr id="5" name="Footer Placeholder 4"/>
          <p:cNvSpPr>
            <a:spLocks noGrp="1"/>
          </p:cNvSpPr>
          <p:nvPr>
            <p:ph type="ftr" sz="quarter" idx="3"/>
          </p:nvPr>
        </p:nvSpPr>
        <p:spPr>
          <a:xfrm>
            <a:off x="9540141" y="40040601"/>
            <a:ext cx="9720143" cy="2300034"/>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pt-BR" dirty="0"/>
          </a:p>
        </p:txBody>
      </p:sp>
      <p:sp>
        <p:nvSpPr>
          <p:cNvPr id="6" name="Slide Number Placeholder 5"/>
          <p:cNvSpPr>
            <a:spLocks noGrp="1"/>
          </p:cNvSpPr>
          <p:nvPr>
            <p:ph type="sldNum" sz="quarter" idx="4"/>
          </p:nvPr>
        </p:nvSpPr>
        <p:spPr>
          <a:xfrm>
            <a:off x="20340300" y="40040601"/>
            <a:ext cx="6480096" cy="2300034"/>
          </a:xfrm>
          <a:prstGeom prst="rect">
            <a:avLst/>
          </a:prstGeom>
        </p:spPr>
        <p:txBody>
          <a:bodyPr vert="horz" lIns="91440" tIns="45720" rIns="91440" bIns="45720" rtlCol="0" anchor="ctr"/>
          <a:lstStyle>
            <a:lvl1pPr algn="r">
              <a:defRPr sz="3780">
                <a:solidFill>
                  <a:schemeClr val="tx1">
                    <a:tint val="75000"/>
                  </a:schemeClr>
                </a:solidFill>
              </a:defRPr>
            </a:lvl1pPr>
          </a:lstStyle>
          <a:p>
            <a:fld id="{D890C91F-1A9A-4A7E-91F5-CA83073D7872}" type="slidenum">
              <a:rPr lang="pt-BR" smtClean="0"/>
              <a:t>‹nº›</a:t>
            </a:fld>
            <a:endParaRPr lang="pt-BR" dirty="0"/>
          </a:p>
        </p:txBody>
      </p:sp>
    </p:spTree>
    <p:extLst>
      <p:ext uri="{BB962C8B-B14F-4D97-AF65-F5344CB8AC3E}">
        <p14:creationId xmlns:p14="http://schemas.microsoft.com/office/powerpoint/2010/main" val="3053505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880086" rtl="0" eaLnBrk="1" latinLnBrk="0"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0"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0"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0"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0" hangingPunct="1">
        <a:defRPr sz="5669" kern="1200">
          <a:solidFill>
            <a:schemeClr val="tx1"/>
          </a:solidFill>
          <a:latin typeface="+mn-lt"/>
          <a:ea typeface="+mn-ea"/>
          <a:cs typeface="+mn-cs"/>
        </a:defRPr>
      </a:lvl1pPr>
      <a:lvl2pPr marL="1440043" algn="l" defTabSz="2880086" rtl="0" eaLnBrk="1" latinLnBrk="0" hangingPunct="1">
        <a:defRPr sz="5669" kern="1200">
          <a:solidFill>
            <a:schemeClr val="tx1"/>
          </a:solidFill>
          <a:latin typeface="+mn-lt"/>
          <a:ea typeface="+mn-ea"/>
          <a:cs typeface="+mn-cs"/>
        </a:defRPr>
      </a:lvl2pPr>
      <a:lvl3pPr marL="2880086" algn="l" defTabSz="2880086" rtl="0" eaLnBrk="1" latinLnBrk="0" hangingPunct="1">
        <a:defRPr sz="5669" kern="1200">
          <a:solidFill>
            <a:schemeClr val="tx1"/>
          </a:solidFill>
          <a:latin typeface="+mn-lt"/>
          <a:ea typeface="+mn-ea"/>
          <a:cs typeface="+mn-cs"/>
        </a:defRPr>
      </a:lvl3pPr>
      <a:lvl4pPr marL="4320129" algn="l" defTabSz="2880086" rtl="0" eaLnBrk="1" latinLnBrk="0" hangingPunct="1">
        <a:defRPr sz="5669" kern="1200">
          <a:solidFill>
            <a:schemeClr val="tx1"/>
          </a:solidFill>
          <a:latin typeface="+mn-lt"/>
          <a:ea typeface="+mn-ea"/>
          <a:cs typeface="+mn-cs"/>
        </a:defRPr>
      </a:lvl4pPr>
      <a:lvl5pPr marL="5760171" algn="l" defTabSz="2880086" rtl="0" eaLnBrk="1" latinLnBrk="0" hangingPunct="1">
        <a:defRPr sz="5669" kern="1200">
          <a:solidFill>
            <a:schemeClr val="tx1"/>
          </a:solidFill>
          <a:latin typeface="+mn-lt"/>
          <a:ea typeface="+mn-ea"/>
          <a:cs typeface="+mn-cs"/>
        </a:defRPr>
      </a:lvl5pPr>
      <a:lvl6pPr marL="7200214" algn="l" defTabSz="2880086" rtl="0" eaLnBrk="1" latinLnBrk="0" hangingPunct="1">
        <a:defRPr sz="5669" kern="1200">
          <a:solidFill>
            <a:schemeClr val="tx1"/>
          </a:solidFill>
          <a:latin typeface="+mn-lt"/>
          <a:ea typeface="+mn-ea"/>
          <a:cs typeface="+mn-cs"/>
        </a:defRPr>
      </a:lvl6pPr>
      <a:lvl7pPr marL="8640257" algn="l" defTabSz="2880086" rtl="0" eaLnBrk="1" latinLnBrk="0" hangingPunct="1">
        <a:defRPr sz="5669" kern="1200">
          <a:solidFill>
            <a:schemeClr val="tx1"/>
          </a:solidFill>
          <a:latin typeface="+mn-lt"/>
          <a:ea typeface="+mn-ea"/>
          <a:cs typeface="+mn-cs"/>
        </a:defRPr>
      </a:lvl7pPr>
      <a:lvl8pPr marL="10080300" algn="l" defTabSz="2880086" rtl="0" eaLnBrk="1" latinLnBrk="0" hangingPunct="1">
        <a:defRPr sz="5669" kern="1200">
          <a:solidFill>
            <a:schemeClr val="tx1"/>
          </a:solidFill>
          <a:latin typeface="+mn-lt"/>
          <a:ea typeface="+mn-ea"/>
          <a:cs typeface="+mn-cs"/>
        </a:defRPr>
      </a:lvl8pPr>
      <a:lvl9pPr marL="11520343" algn="l" defTabSz="2880086"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ângulo 8"/>
          <p:cNvSpPr/>
          <p:nvPr/>
        </p:nvSpPr>
        <p:spPr>
          <a:xfrm>
            <a:off x="6167522" y="1072663"/>
            <a:ext cx="19139366" cy="2246769"/>
          </a:xfrm>
          <a:prstGeom prst="rect">
            <a:avLst/>
          </a:prstGeom>
        </p:spPr>
        <p:txBody>
          <a:bodyPr wrap="square">
            <a:spAutoFit/>
          </a:bodyPr>
          <a:lstStyle/>
          <a:p>
            <a:pPr algn="ctr">
              <a:spcBef>
                <a:spcPct val="20000"/>
              </a:spcBef>
              <a:buFont typeface="Arial" panose="020B0604020202020204" pitchFamily="34" charset="0"/>
              <a:buNone/>
            </a:pPr>
            <a:r>
              <a:rPr lang="pt-BR" altLang="pt-BR" sz="7000" b="1" dirty="0">
                <a:ln>
                  <a:solidFill>
                    <a:schemeClr val="tx1"/>
                  </a:solidFill>
                </a:ln>
                <a:solidFill>
                  <a:schemeClr val="bg1"/>
                </a:solidFill>
                <a:latin typeface="Arial" panose="020B0604020202020204" pitchFamily="34" charset="0"/>
                <a:cs typeface="Arial" panose="020B0604020202020204" pitchFamily="34" charset="0"/>
              </a:rPr>
              <a:t>TÍTULO DO TRABALHO EM MAIÚSCULO FONTE ARIAL, </a:t>
            </a:r>
            <a:r>
              <a:rPr lang="pt-BR" altLang="pt-BR" sz="6000" b="1" dirty="0">
                <a:ln>
                  <a:solidFill>
                    <a:schemeClr val="tx1"/>
                  </a:solidFill>
                </a:ln>
                <a:solidFill>
                  <a:schemeClr val="bg1"/>
                </a:solidFill>
                <a:latin typeface="Arial" panose="020B0604020202020204" pitchFamily="34" charset="0"/>
                <a:cs typeface="Arial" panose="020B0604020202020204" pitchFamily="34" charset="0"/>
              </a:rPr>
              <a:t>mínimo tamanho 60, cor branca</a:t>
            </a:r>
          </a:p>
        </p:txBody>
      </p:sp>
      <p:sp>
        <p:nvSpPr>
          <p:cNvPr id="10" name="Retângulo 9"/>
          <p:cNvSpPr/>
          <p:nvPr/>
        </p:nvSpPr>
        <p:spPr>
          <a:xfrm>
            <a:off x="5646831" y="3619968"/>
            <a:ext cx="18711770" cy="1446550"/>
          </a:xfrm>
          <a:prstGeom prst="rect">
            <a:avLst/>
          </a:prstGeom>
        </p:spPr>
        <p:txBody>
          <a:bodyPr wrap="square">
            <a:spAutoFit/>
          </a:bodyPr>
          <a:lstStyle/>
          <a:p>
            <a:pPr algn="ctr"/>
            <a:r>
              <a:rPr lang="pt-BR" altLang="pt-BR" sz="4400" b="1" dirty="0">
                <a:latin typeface="Arial" panose="020B0604020202020204" pitchFamily="34" charset="0"/>
                <a:cs typeface="Arial" panose="020B0604020202020204" pitchFamily="34" charset="0"/>
              </a:rPr>
              <a:t>Sobrenome, N.¹*; Sobrenome, N. ¹; Sobrenome, N. ¹; Sobrenome, N. ²; Sobrenome, N.</a:t>
            </a:r>
            <a:r>
              <a:rPr lang="pt-BR" altLang="pt-BR" sz="4400" dirty="0">
                <a:latin typeface="Arial" panose="020B0604020202020204" pitchFamily="34" charset="0"/>
                <a:cs typeface="Arial" panose="020B0604020202020204" pitchFamily="34" charset="0"/>
              </a:rPr>
              <a:t>² </a:t>
            </a:r>
            <a:r>
              <a:rPr lang="pt-BR" altLang="pt-BR" sz="4400" b="1" dirty="0">
                <a:latin typeface="Arial" panose="020B0604020202020204" pitchFamily="34" charset="0"/>
                <a:cs typeface="Arial" panose="020B0604020202020204" pitchFamily="34" charset="0"/>
              </a:rPr>
              <a:t>(Fonte Arial 44, cor preta)</a:t>
            </a:r>
            <a:endParaRPr lang="pt-BR" sz="4400" b="1" dirty="0">
              <a:latin typeface="Arial" panose="020B0604020202020204" pitchFamily="34" charset="0"/>
              <a:cs typeface="Arial" panose="020B0604020202020204" pitchFamily="34" charset="0"/>
            </a:endParaRPr>
          </a:p>
        </p:txBody>
      </p:sp>
      <p:sp>
        <p:nvSpPr>
          <p:cNvPr id="11" name="Retângulo 10"/>
          <p:cNvSpPr/>
          <p:nvPr/>
        </p:nvSpPr>
        <p:spPr>
          <a:xfrm>
            <a:off x="4397064" y="5267215"/>
            <a:ext cx="21199043" cy="1200329"/>
          </a:xfrm>
          <a:prstGeom prst="rect">
            <a:avLst/>
          </a:prstGeom>
        </p:spPr>
        <p:txBody>
          <a:bodyPr wrap="square">
            <a:spAutoFit/>
          </a:bodyPr>
          <a:lstStyle/>
          <a:p>
            <a:pPr algn="ctr"/>
            <a:r>
              <a:rPr lang="pt-BR" altLang="pt-BR" sz="3600" baseline="30000" dirty="0">
                <a:latin typeface="Arial" panose="020B0604020202020204" pitchFamily="34" charset="0"/>
                <a:cs typeface="Arial" panose="020B0604020202020204" pitchFamily="34" charset="0"/>
              </a:rPr>
              <a:t>1 </a:t>
            </a:r>
            <a:r>
              <a:rPr lang="pt-BR" altLang="pt-BR" sz="3600" dirty="0">
                <a:latin typeface="Arial" panose="020B0604020202020204" pitchFamily="34" charset="0"/>
                <a:cs typeface="Arial" panose="020B0604020202020204" pitchFamily="34" charset="0"/>
              </a:rPr>
              <a:t>Filiação Institucional. </a:t>
            </a:r>
            <a:r>
              <a:rPr lang="pt-BR" altLang="pt-BR" sz="3600" baseline="30000" dirty="0">
                <a:latin typeface="Arial" panose="020B0604020202020204" pitchFamily="34" charset="0"/>
                <a:cs typeface="Arial" panose="020B0604020202020204" pitchFamily="34" charset="0"/>
              </a:rPr>
              <a:t>2</a:t>
            </a:r>
            <a:r>
              <a:rPr lang="pt-BR" altLang="pt-BR" sz="3600" dirty="0">
                <a:latin typeface="Arial" panose="020B0604020202020204" pitchFamily="34" charset="0"/>
                <a:cs typeface="Arial" panose="020B0604020202020204" pitchFamily="34" charset="0"/>
              </a:rPr>
              <a:t> Filiação Institucional.</a:t>
            </a:r>
          </a:p>
          <a:p>
            <a:pPr algn="ctr"/>
            <a:r>
              <a:rPr lang="pt-BR" altLang="pt-BR" sz="3600" dirty="0">
                <a:latin typeface="Arial" panose="020B0604020202020204" pitchFamily="34" charset="0"/>
                <a:cs typeface="Arial" panose="020B0604020202020204" pitchFamily="34" charset="0"/>
              </a:rPr>
              <a:t>* E-mail:</a:t>
            </a:r>
          </a:p>
        </p:txBody>
      </p:sp>
      <p:sp>
        <p:nvSpPr>
          <p:cNvPr id="4" name="Retângulo Arredondado 3"/>
          <p:cNvSpPr/>
          <p:nvPr/>
        </p:nvSpPr>
        <p:spPr>
          <a:xfrm>
            <a:off x="24808707" y="816489"/>
            <a:ext cx="3457457" cy="3633546"/>
          </a:xfrm>
          <a:prstGeom prst="roundRect">
            <a:avLst/>
          </a:prstGeom>
          <a:ln w="19050">
            <a:solidFill>
              <a:srgbClr val="008A3E"/>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t-BR" sz="3600" dirty="0">
                <a:latin typeface="Arial" panose="020B0604020202020204" pitchFamily="34" charset="0"/>
                <a:cs typeface="Arial" panose="020B0604020202020204" pitchFamily="34" charset="0"/>
              </a:rPr>
              <a:t>LOGO DA</a:t>
            </a:r>
          </a:p>
          <a:p>
            <a:pPr algn="ctr"/>
            <a:r>
              <a:rPr lang="pt-BR" sz="3600" dirty="0">
                <a:latin typeface="Arial" panose="020B0604020202020204" pitchFamily="34" charset="0"/>
                <a:cs typeface="Arial" panose="020B0604020202020204" pitchFamily="34" charset="0"/>
              </a:rPr>
              <a:t>SUA INSTITUIÇÃO</a:t>
            </a:r>
          </a:p>
        </p:txBody>
      </p:sp>
      <p:sp>
        <p:nvSpPr>
          <p:cNvPr id="17" name="CaixaDeTexto 16">
            <a:extLst>
              <a:ext uri="{FF2B5EF4-FFF2-40B4-BE49-F238E27FC236}">
                <a16:creationId xmlns:a16="http://schemas.microsoft.com/office/drawing/2014/main" id="{6C998220-3B0C-4187-BF16-F214EA500D1C}"/>
              </a:ext>
            </a:extLst>
          </p:cNvPr>
          <p:cNvSpPr txBox="1"/>
          <p:nvPr/>
        </p:nvSpPr>
        <p:spPr>
          <a:xfrm>
            <a:off x="584755" y="7253938"/>
            <a:ext cx="12955231" cy="830997"/>
          </a:xfrm>
          <a:prstGeom prst="rect">
            <a:avLst/>
          </a:prstGeom>
          <a:solidFill>
            <a:schemeClr val="bg1"/>
          </a:solidFill>
          <a:ln>
            <a:solidFill>
              <a:srgbClr val="008A3E"/>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t-BR" sz="4800" b="1" dirty="0">
                <a:solidFill>
                  <a:sysClr val="windowText" lastClr="000000"/>
                </a:solidFill>
                <a:latin typeface="Arial" panose="020B0604020202020204" pitchFamily="34" charset="0"/>
                <a:cs typeface="Arial" panose="020B0604020202020204" pitchFamily="34" charset="0"/>
              </a:rPr>
              <a:t>INTRODUÇÃO</a:t>
            </a:r>
          </a:p>
        </p:txBody>
      </p:sp>
      <p:sp>
        <p:nvSpPr>
          <p:cNvPr id="18" name="CaixaDeTexto 17">
            <a:extLst>
              <a:ext uri="{FF2B5EF4-FFF2-40B4-BE49-F238E27FC236}">
                <a16:creationId xmlns:a16="http://schemas.microsoft.com/office/drawing/2014/main" id="{661E3EC4-E564-484A-8663-6BC7D9D1F98E}"/>
              </a:ext>
            </a:extLst>
          </p:cNvPr>
          <p:cNvSpPr txBox="1"/>
          <p:nvPr/>
        </p:nvSpPr>
        <p:spPr>
          <a:xfrm>
            <a:off x="647913" y="14765491"/>
            <a:ext cx="12968153" cy="830997"/>
          </a:xfrm>
          <a:prstGeom prst="rect">
            <a:avLst/>
          </a:prstGeom>
          <a:solidFill>
            <a:schemeClr val="bg1"/>
          </a:solidFill>
          <a:ln>
            <a:solidFill>
              <a:srgbClr val="008A3E"/>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t-BR" sz="4800" b="1" dirty="0">
                <a:solidFill>
                  <a:sysClr val="windowText" lastClr="000000"/>
                </a:solidFill>
                <a:latin typeface="Arial" panose="020B0604020202020204" pitchFamily="34" charset="0"/>
                <a:cs typeface="Arial" panose="020B0604020202020204" pitchFamily="34" charset="0"/>
              </a:rPr>
              <a:t>METODOLOGIA</a:t>
            </a:r>
          </a:p>
        </p:txBody>
      </p:sp>
      <p:sp>
        <p:nvSpPr>
          <p:cNvPr id="20" name="CaixaDeTexto 19">
            <a:extLst>
              <a:ext uri="{FF2B5EF4-FFF2-40B4-BE49-F238E27FC236}">
                <a16:creationId xmlns:a16="http://schemas.microsoft.com/office/drawing/2014/main" id="{8A09994F-7620-4B84-AB1F-448F268A3A27}"/>
              </a:ext>
            </a:extLst>
          </p:cNvPr>
          <p:cNvSpPr txBox="1"/>
          <p:nvPr/>
        </p:nvSpPr>
        <p:spPr>
          <a:xfrm>
            <a:off x="15170756" y="7256388"/>
            <a:ext cx="12970467" cy="830997"/>
          </a:xfrm>
          <a:prstGeom prst="rect">
            <a:avLst/>
          </a:prstGeom>
          <a:solidFill>
            <a:schemeClr val="bg1"/>
          </a:solidFill>
          <a:ln>
            <a:solidFill>
              <a:srgbClr val="008A3E"/>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t-BR" sz="4800" b="1" dirty="0">
                <a:solidFill>
                  <a:sysClr val="windowText" lastClr="000000"/>
                </a:solidFill>
                <a:latin typeface="Arial" panose="020B0604020202020204" pitchFamily="34" charset="0"/>
                <a:cs typeface="Arial" panose="020B0604020202020204" pitchFamily="34" charset="0"/>
              </a:rPr>
              <a:t>CONCLUSÃO</a:t>
            </a:r>
          </a:p>
        </p:txBody>
      </p:sp>
      <p:sp>
        <p:nvSpPr>
          <p:cNvPr id="22" name="CaixaDeTexto 21">
            <a:extLst>
              <a:ext uri="{FF2B5EF4-FFF2-40B4-BE49-F238E27FC236}">
                <a16:creationId xmlns:a16="http://schemas.microsoft.com/office/drawing/2014/main" id="{76465D0B-7F72-4EC1-A715-6A28EB09540A}"/>
              </a:ext>
            </a:extLst>
          </p:cNvPr>
          <p:cNvSpPr txBox="1"/>
          <p:nvPr/>
        </p:nvSpPr>
        <p:spPr>
          <a:xfrm>
            <a:off x="15258125" y="10816190"/>
            <a:ext cx="12970467" cy="830997"/>
          </a:xfrm>
          <a:prstGeom prst="rect">
            <a:avLst/>
          </a:prstGeom>
          <a:solidFill>
            <a:schemeClr val="bg1"/>
          </a:solidFill>
          <a:ln>
            <a:solidFill>
              <a:srgbClr val="008A3E"/>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t-BR" sz="4800" b="1" dirty="0">
                <a:solidFill>
                  <a:sysClr val="windowText" lastClr="000000"/>
                </a:solidFill>
                <a:latin typeface="Arial" panose="020B0604020202020204" pitchFamily="34" charset="0"/>
                <a:cs typeface="Arial" panose="020B0604020202020204" pitchFamily="34" charset="0"/>
              </a:rPr>
              <a:t>REFERÊNCIAS</a:t>
            </a:r>
          </a:p>
        </p:txBody>
      </p:sp>
      <p:sp>
        <p:nvSpPr>
          <p:cNvPr id="12" name="Retângulo 11">
            <a:extLst>
              <a:ext uri="{FF2B5EF4-FFF2-40B4-BE49-F238E27FC236}">
                <a16:creationId xmlns:a16="http://schemas.microsoft.com/office/drawing/2014/main" id="{AF676AB1-055D-4733-BAA8-82234DCF5BBB}"/>
              </a:ext>
            </a:extLst>
          </p:cNvPr>
          <p:cNvSpPr/>
          <p:nvPr/>
        </p:nvSpPr>
        <p:spPr>
          <a:xfrm>
            <a:off x="571832" y="8205931"/>
            <a:ext cx="13057831" cy="6247864"/>
          </a:xfrm>
          <a:prstGeom prst="rect">
            <a:avLst/>
          </a:prstGeom>
        </p:spPr>
        <p:txBody>
          <a:bodyPr wrap="square">
            <a:spAutoFit/>
          </a:bodyPr>
          <a:lstStyle/>
          <a:p>
            <a:pPr indent="540000" algn="just">
              <a:spcAft>
                <a:spcPts val="0"/>
              </a:spcAft>
            </a:pPr>
            <a:r>
              <a:rPr lang="pt-BR" sz="4000" dirty="0">
                <a:latin typeface="Arial" panose="020B0604020202020204" pitchFamily="34" charset="0"/>
                <a:ea typeface="Calibri" panose="020F0502020204030204" pitchFamily="34" charset="0"/>
                <a:cs typeface="Arial" panose="020B0604020202020204" pitchFamily="34" charset="0"/>
              </a:rPr>
              <a:t>A seção ‘’Introdução’’ deve ser breve e deve conter a justificativa do seu trabalho de forma clara, embasada em literatura científica. O último parágrafo deve conter os objetivos da pesquisa. Você pode alterar a disposição das barras de títulos que estão em verde (Introdução, Metodologia, etc.) para adequar o tamanho de cada seção. Os textos devem ser escritos com espaçamento entre linhas simples, justificado, em fonte Arial tamanho 40. Os parágrafos devem ser iniciados com recuo na primeira linha de 1,5 cm.</a:t>
            </a:r>
            <a:endParaRPr lang="pt-BR" sz="4000" dirty="0">
              <a:effectLst/>
              <a:latin typeface="Arial" panose="020B0604020202020204" pitchFamily="34" charset="0"/>
              <a:ea typeface="Calibri" panose="020F0502020204030204" pitchFamily="34" charset="0"/>
              <a:cs typeface="Arial" panose="020B0604020202020204" pitchFamily="34" charset="0"/>
            </a:endParaRPr>
          </a:p>
        </p:txBody>
      </p:sp>
      <p:sp>
        <p:nvSpPr>
          <p:cNvPr id="15" name="Retângulo 14">
            <a:extLst>
              <a:ext uri="{FF2B5EF4-FFF2-40B4-BE49-F238E27FC236}">
                <a16:creationId xmlns:a16="http://schemas.microsoft.com/office/drawing/2014/main" id="{04100AFD-0FD9-433D-8715-CCDA6D314315}"/>
              </a:ext>
            </a:extLst>
          </p:cNvPr>
          <p:cNvSpPr/>
          <p:nvPr/>
        </p:nvSpPr>
        <p:spPr>
          <a:xfrm>
            <a:off x="703932" y="15673233"/>
            <a:ext cx="12912599" cy="4401205"/>
          </a:xfrm>
          <a:prstGeom prst="rect">
            <a:avLst/>
          </a:prstGeom>
        </p:spPr>
        <p:txBody>
          <a:bodyPr wrap="square">
            <a:spAutoFit/>
          </a:bodyPr>
          <a:lstStyle/>
          <a:p>
            <a:pPr indent="540000" algn="just"/>
            <a:r>
              <a:rPr lang="pt-BR" sz="4000" dirty="0">
                <a:latin typeface="Arial" panose="020B0604020202020204" pitchFamily="34" charset="0"/>
                <a:ea typeface="Calibri" panose="020F0502020204030204" pitchFamily="34" charset="0"/>
                <a:cs typeface="Arial" panose="020B0604020202020204" pitchFamily="34" charset="0"/>
              </a:rPr>
              <a:t>A seção ‘’Metodologia’’ deve ser concisa, mas suficientemente clara, de modo que o leitor entenda e possa reproduzir os procedimentos utilizados. Se você preferir, pode organizar sua metodologia na forma de fluxograma. Encorajamos você a adicionar as referências da metodologia de estudo e/ou análises laboratoriais empregadas.</a:t>
            </a:r>
            <a:endParaRPr lang="pt-BR" sz="4000" dirty="0">
              <a:latin typeface="Arial" panose="020B0604020202020204" pitchFamily="34" charset="0"/>
              <a:cs typeface="Arial" panose="020B0604020202020204" pitchFamily="34" charset="0"/>
            </a:endParaRPr>
          </a:p>
        </p:txBody>
      </p:sp>
      <p:sp>
        <p:nvSpPr>
          <p:cNvPr id="24" name="Retângulo 23">
            <a:extLst>
              <a:ext uri="{FF2B5EF4-FFF2-40B4-BE49-F238E27FC236}">
                <a16:creationId xmlns:a16="http://schemas.microsoft.com/office/drawing/2014/main" id="{3BF00D03-210C-4F04-A2DC-826CF561A37A}"/>
              </a:ext>
            </a:extLst>
          </p:cNvPr>
          <p:cNvSpPr/>
          <p:nvPr/>
        </p:nvSpPr>
        <p:spPr>
          <a:xfrm>
            <a:off x="599658" y="21248187"/>
            <a:ext cx="13057832" cy="9325630"/>
          </a:xfrm>
          <a:prstGeom prst="rect">
            <a:avLst/>
          </a:prstGeom>
        </p:spPr>
        <p:txBody>
          <a:bodyPr wrap="square">
            <a:spAutoFit/>
          </a:bodyPr>
          <a:lstStyle/>
          <a:p>
            <a:pPr indent="540000" algn="just">
              <a:spcAft>
                <a:spcPts val="0"/>
              </a:spcAft>
            </a:pPr>
            <a:r>
              <a:rPr lang="pt-BR" sz="4000" dirty="0">
                <a:latin typeface="Arial" panose="020B0604020202020204" pitchFamily="34" charset="0"/>
                <a:ea typeface="Calibri" panose="020F0502020204030204" pitchFamily="34" charset="0"/>
                <a:cs typeface="Arial" panose="020B0604020202020204" pitchFamily="34" charset="0"/>
              </a:rPr>
              <a:t>No caso de Trabalhos Originais/Trabalhos de Pesquisa ou Revisões de Literatura a seção deve conter os dados obtidos, podendo ser apresentados na forma de Tabelas e/ou Figuras. A discussão dos resultados deve estar baseada e comparada com a literatura utilizada no trabalho de pesquisa, indicando sua relevância, vantagens e possíveis limitações.</a:t>
            </a:r>
          </a:p>
          <a:p>
            <a:pPr indent="540000" algn="just"/>
            <a:r>
              <a:rPr lang="pt-BR" sz="4000" dirty="0">
                <a:latin typeface="Arial" panose="020B0604020202020204" pitchFamily="34" charset="0"/>
                <a:ea typeface="Calibri" panose="020F0502020204030204" pitchFamily="34" charset="0"/>
                <a:cs typeface="Arial" panose="020B0604020202020204" pitchFamily="34" charset="0"/>
              </a:rPr>
              <a:t>As Tabelas e/ou Figuras (fotografias, gráficos e desenhos) devem ser elaboradas de forma a apresentar qualidade necessária à boa reprodução. Em tabelas e figuras o título deverá ficar acima (fonte Arial, tamanho 36) e a fonte deve ser adicionada abaixo (que pode ser Autoria própria ou baseado em: Autor (2022). </a:t>
            </a:r>
          </a:p>
          <a:p>
            <a:pPr indent="540000" algn="just"/>
            <a:endParaRPr lang="pt-BR" sz="4000" dirty="0">
              <a:latin typeface="Arial" panose="020B0604020202020204" pitchFamily="34" charset="0"/>
              <a:ea typeface="Calibri" panose="020F0502020204030204" pitchFamily="34" charset="0"/>
              <a:cs typeface="Arial" panose="020B0604020202020204" pitchFamily="34" charset="0"/>
            </a:endParaRPr>
          </a:p>
          <a:p>
            <a:pPr indent="540000" algn="just"/>
            <a:r>
              <a:rPr lang="pt-BR" sz="4000" dirty="0">
                <a:latin typeface="Arial" panose="020B0604020202020204" pitchFamily="34" charset="0"/>
                <a:ea typeface="Calibri" panose="020F0502020204030204" pitchFamily="34" charset="0"/>
                <a:cs typeface="Arial" panose="020B0604020202020204" pitchFamily="34" charset="0"/>
              </a:rPr>
              <a:t>Exemplo:</a:t>
            </a:r>
            <a:endParaRPr lang="pt-BR" sz="4000" dirty="0">
              <a:latin typeface="Arial" panose="020B0604020202020204" pitchFamily="34" charset="0"/>
              <a:cs typeface="Arial" panose="020B0604020202020204" pitchFamily="34" charset="0"/>
            </a:endParaRPr>
          </a:p>
        </p:txBody>
      </p:sp>
      <p:sp>
        <p:nvSpPr>
          <p:cNvPr id="25" name="Retângulo 24">
            <a:extLst>
              <a:ext uri="{FF2B5EF4-FFF2-40B4-BE49-F238E27FC236}">
                <a16:creationId xmlns:a16="http://schemas.microsoft.com/office/drawing/2014/main" id="{9360DD14-D572-48EE-82B0-7F2766F1B62F}"/>
              </a:ext>
            </a:extLst>
          </p:cNvPr>
          <p:cNvSpPr/>
          <p:nvPr/>
        </p:nvSpPr>
        <p:spPr>
          <a:xfrm>
            <a:off x="15170757" y="8095241"/>
            <a:ext cx="13014148" cy="2554545"/>
          </a:xfrm>
          <a:prstGeom prst="rect">
            <a:avLst/>
          </a:prstGeom>
        </p:spPr>
        <p:txBody>
          <a:bodyPr wrap="square">
            <a:spAutoFit/>
          </a:bodyPr>
          <a:lstStyle/>
          <a:p>
            <a:pPr indent="540000" algn="just"/>
            <a:r>
              <a:rPr lang="pt-BR" sz="4000" dirty="0">
                <a:latin typeface="Arial" panose="020B0604020202020204" pitchFamily="34" charset="0"/>
                <a:ea typeface="Calibri" panose="020F0502020204030204" pitchFamily="34" charset="0"/>
                <a:cs typeface="Arial" panose="020B0604020202020204" pitchFamily="34" charset="0"/>
              </a:rPr>
              <a:t>Apresentar as conclusões relevantes face aos objetivos do trabalho, destacando o progresso e as aplicações que a pesquisa propicia e sempre que apropriado, indicar formas de continuidade do estudo.</a:t>
            </a:r>
            <a:endParaRPr lang="pt-BR" sz="4000" dirty="0">
              <a:latin typeface="Arial" panose="020B0604020202020204" pitchFamily="34" charset="0"/>
              <a:cs typeface="Arial" panose="020B0604020202020204" pitchFamily="34" charset="0"/>
            </a:endParaRPr>
          </a:p>
        </p:txBody>
      </p:sp>
      <p:sp>
        <p:nvSpPr>
          <p:cNvPr id="27" name="Retângulo 26">
            <a:extLst>
              <a:ext uri="{FF2B5EF4-FFF2-40B4-BE49-F238E27FC236}">
                <a16:creationId xmlns:a16="http://schemas.microsoft.com/office/drawing/2014/main" id="{1CFF9264-B908-4DE9-A168-B0C720356637}"/>
              </a:ext>
            </a:extLst>
          </p:cNvPr>
          <p:cNvSpPr/>
          <p:nvPr/>
        </p:nvSpPr>
        <p:spPr>
          <a:xfrm>
            <a:off x="15232725" y="11763555"/>
            <a:ext cx="12970467" cy="8094524"/>
          </a:xfrm>
          <a:prstGeom prst="rect">
            <a:avLst/>
          </a:prstGeom>
        </p:spPr>
        <p:txBody>
          <a:bodyPr wrap="square">
            <a:spAutoFit/>
          </a:bodyPr>
          <a:lstStyle/>
          <a:p>
            <a:pPr indent="540000" algn="just"/>
            <a:r>
              <a:rPr lang="pt-BR" sz="4000" dirty="0">
                <a:latin typeface="Arial" panose="020B0604020202020204" pitchFamily="34" charset="0"/>
                <a:cs typeface="Arial" panose="020B0604020202020204" pitchFamily="34" charset="0"/>
              </a:rPr>
              <a:t>Apresentar ao final as referências utilizadas no trabalho, restringindo-se às citações que aparecem no texto. As citações ao longo do texto devem ser identificadas em ordem numérica, entre colchetes e sobrescrito. Exemplo:</a:t>
            </a:r>
          </a:p>
          <a:p>
            <a:pPr indent="540000" algn="just"/>
            <a:r>
              <a:rPr lang="pt-BR" sz="4000" dirty="0">
                <a:latin typeface="Arial" panose="020B0604020202020204" pitchFamily="34" charset="0"/>
                <a:ea typeface="Calibri" panose="020F0502020204030204" pitchFamily="34" charset="0"/>
                <a:cs typeface="Arial" panose="020B0604020202020204" pitchFamily="34" charset="0"/>
              </a:rPr>
              <a:t>‘’A seção Introdução deve ser breve e deve conter a justificativa do seu trabalho de forma clara, embasada em literatura científica</a:t>
            </a:r>
            <a:r>
              <a:rPr lang="pt-BR" sz="4000" baseline="30000" dirty="0">
                <a:latin typeface="Arial" panose="020B0604020202020204" pitchFamily="34" charset="0"/>
                <a:ea typeface="Calibri" panose="020F0502020204030204" pitchFamily="34" charset="0"/>
                <a:cs typeface="Arial" panose="020B0604020202020204" pitchFamily="34" charset="0"/>
              </a:rPr>
              <a:t>[1]’’.</a:t>
            </a:r>
            <a:endParaRPr lang="pt-BR" sz="4000" dirty="0">
              <a:latin typeface="Arial" panose="020B0604020202020204" pitchFamily="34" charset="0"/>
              <a:cs typeface="Arial" panose="020B0604020202020204" pitchFamily="34" charset="0"/>
            </a:endParaRPr>
          </a:p>
          <a:p>
            <a:pPr indent="540000" algn="just"/>
            <a:r>
              <a:rPr lang="pt-BR" sz="4000" dirty="0">
                <a:latin typeface="Arial" panose="020B0604020202020204" pitchFamily="34" charset="0"/>
                <a:cs typeface="Arial" panose="020B0604020202020204" pitchFamily="34" charset="0"/>
              </a:rPr>
              <a:t>Importante lembrar de escrever as referências de acordo com as normas da ABNT e que devem ser apresentadas em ordem de citação. Exemplo:</a:t>
            </a:r>
          </a:p>
          <a:p>
            <a:pPr indent="540000" algn="just"/>
            <a:r>
              <a:rPr lang="pt-BR" sz="4000" dirty="0">
                <a:latin typeface="Arial" panose="020B0604020202020204" pitchFamily="34" charset="0"/>
                <a:cs typeface="Arial" panose="020B0604020202020204" pitchFamily="34" charset="0"/>
              </a:rPr>
              <a:t>[1].</a:t>
            </a:r>
          </a:p>
          <a:p>
            <a:pPr indent="540000" algn="just"/>
            <a:r>
              <a:rPr lang="pt-BR" sz="4000" dirty="0">
                <a:latin typeface="Arial" panose="020B0604020202020204" pitchFamily="34" charset="0"/>
                <a:cs typeface="Arial" panose="020B0604020202020204" pitchFamily="34" charset="0"/>
              </a:rPr>
              <a:t>[2].</a:t>
            </a:r>
          </a:p>
        </p:txBody>
      </p:sp>
      <p:sp>
        <p:nvSpPr>
          <p:cNvPr id="26" name="CaixaDeTexto 25">
            <a:extLst>
              <a:ext uri="{FF2B5EF4-FFF2-40B4-BE49-F238E27FC236}">
                <a16:creationId xmlns:a16="http://schemas.microsoft.com/office/drawing/2014/main" id="{441BA165-C3AA-63CF-F71D-E9C73D7A87EA}"/>
              </a:ext>
            </a:extLst>
          </p:cNvPr>
          <p:cNvSpPr txBox="1"/>
          <p:nvPr/>
        </p:nvSpPr>
        <p:spPr>
          <a:xfrm>
            <a:off x="659197" y="20300318"/>
            <a:ext cx="12970466" cy="830997"/>
          </a:xfrm>
          <a:prstGeom prst="rect">
            <a:avLst/>
          </a:prstGeom>
          <a:solidFill>
            <a:schemeClr val="bg1"/>
          </a:solidFill>
          <a:ln>
            <a:solidFill>
              <a:srgbClr val="008A3E"/>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t-BR" sz="4800" b="1" dirty="0">
                <a:solidFill>
                  <a:sysClr val="windowText" lastClr="000000"/>
                </a:solidFill>
                <a:latin typeface="Arial" panose="020B0604020202020204" pitchFamily="34" charset="0"/>
                <a:cs typeface="Arial" panose="020B0604020202020204" pitchFamily="34" charset="0"/>
              </a:rPr>
              <a:t>RESULTADOS</a:t>
            </a:r>
          </a:p>
        </p:txBody>
      </p:sp>
      <p:sp>
        <p:nvSpPr>
          <p:cNvPr id="29" name="CaixaDeTexto 28">
            <a:extLst>
              <a:ext uri="{FF2B5EF4-FFF2-40B4-BE49-F238E27FC236}">
                <a16:creationId xmlns:a16="http://schemas.microsoft.com/office/drawing/2014/main" id="{9821285C-465D-8544-A77A-4AC36FE3B1CD}"/>
              </a:ext>
            </a:extLst>
          </p:cNvPr>
          <p:cNvSpPr txBox="1"/>
          <p:nvPr/>
        </p:nvSpPr>
        <p:spPr>
          <a:xfrm>
            <a:off x="15197484" y="20269210"/>
            <a:ext cx="12970467" cy="830997"/>
          </a:xfrm>
          <a:prstGeom prst="rect">
            <a:avLst/>
          </a:prstGeom>
          <a:solidFill>
            <a:schemeClr val="bg1"/>
          </a:solidFill>
          <a:ln>
            <a:solidFill>
              <a:srgbClr val="008A3E"/>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pt-BR" sz="4800" b="1" dirty="0">
                <a:solidFill>
                  <a:sysClr val="windowText" lastClr="000000"/>
                </a:solidFill>
                <a:latin typeface="Arial" panose="020B0604020202020204" pitchFamily="34" charset="0"/>
                <a:cs typeface="Arial" panose="020B0604020202020204" pitchFamily="34" charset="0"/>
              </a:rPr>
              <a:t>AGRADECIMENTOS</a:t>
            </a:r>
          </a:p>
        </p:txBody>
      </p:sp>
      <p:sp>
        <p:nvSpPr>
          <p:cNvPr id="36" name="CaixaDeTexto 35">
            <a:extLst>
              <a:ext uri="{FF2B5EF4-FFF2-40B4-BE49-F238E27FC236}">
                <a16:creationId xmlns:a16="http://schemas.microsoft.com/office/drawing/2014/main" id="{0D2695AA-5746-CBBC-B882-89B032387F22}"/>
              </a:ext>
            </a:extLst>
          </p:cNvPr>
          <p:cNvSpPr txBox="1"/>
          <p:nvPr/>
        </p:nvSpPr>
        <p:spPr>
          <a:xfrm>
            <a:off x="3751565" y="31031960"/>
            <a:ext cx="6187014" cy="646331"/>
          </a:xfrm>
          <a:prstGeom prst="rect">
            <a:avLst/>
          </a:prstGeom>
          <a:noFill/>
        </p:spPr>
        <p:txBody>
          <a:bodyPr wrap="square" rtlCol="0">
            <a:spAutoFit/>
          </a:bodyPr>
          <a:lstStyle/>
          <a:p>
            <a:r>
              <a:rPr lang="pt-BR" sz="3600" dirty="0">
                <a:latin typeface="Arial" panose="020B0604020202020204" pitchFamily="34" charset="0"/>
                <a:cs typeface="Arial" panose="020B0604020202020204" pitchFamily="34" charset="0"/>
              </a:rPr>
              <a:t>Figura 1: Logo da X SCBU</a:t>
            </a:r>
          </a:p>
        </p:txBody>
      </p:sp>
      <p:sp>
        <p:nvSpPr>
          <p:cNvPr id="37" name="CaixaDeTexto 36">
            <a:extLst>
              <a:ext uri="{FF2B5EF4-FFF2-40B4-BE49-F238E27FC236}">
                <a16:creationId xmlns:a16="http://schemas.microsoft.com/office/drawing/2014/main" id="{F45825CE-E758-7BA0-0389-324D408EF088}"/>
              </a:ext>
            </a:extLst>
          </p:cNvPr>
          <p:cNvSpPr txBox="1"/>
          <p:nvPr/>
        </p:nvSpPr>
        <p:spPr>
          <a:xfrm>
            <a:off x="3717070" y="38762329"/>
            <a:ext cx="6187014" cy="646331"/>
          </a:xfrm>
          <a:prstGeom prst="rect">
            <a:avLst/>
          </a:prstGeom>
          <a:noFill/>
        </p:spPr>
        <p:txBody>
          <a:bodyPr wrap="square" rtlCol="0">
            <a:spAutoFit/>
          </a:bodyPr>
          <a:lstStyle/>
          <a:p>
            <a:pPr algn="ctr"/>
            <a:r>
              <a:rPr lang="pt-BR" sz="3600" dirty="0">
                <a:latin typeface="Arial" panose="020B0604020202020204" pitchFamily="34" charset="0"/>
                <a:cs typeface="Arial" panose="020B0604020202020204" pitchFamily="34" charset="0"/>
              </a:rPr>
              <a:t>Fonte: Os autores, 2022.</a:t>
            </a:r>
          </a:p>
        </p:txBody>
      </p:sp>
      <p:sp>
        <p:nvSpPr>
          <p:cNvPr id="44" name="CaixaDeTexto 43">
            <a:extLst>
              <a:ext uri="{FF2B5EF4-FFF2-40B4-BE49-F238E27FC236}">
                <a16:creationId xmlns:a16="http://schemas.microsoft.com/office/drawing/2014/main" id="{31AD0071-0ECA-EBF6-E426-EB42B329784D}"/>
              </a:ext>
            </a:extLst>
          </p:cNvPr>
          <p:cNvSpPr txBox="1"/>
          <p:nvPr/>
        </p:nvSpPr>
        <p:spPr>
          <a:xfrm>
            <a:off x="233912" y="40989675"/>
            <a:ext cx="3499888" cy="1754326"/>
          </a:xfrm>
          <a:prstGeom prst="rect">
            <a:avLst/>
          </a:prstGeom>
          <a:noFill/>
        </p:spPr>
        <p:txBody>
          <a:bodyPr wrap="square" rtlCol="0">
            <a:spAutoFit/>
          </a:bodyPr>
          <a:lstStyle/>
          <a:p>
            <a:pPr algn="ctr"/>
            <a:r>
              <a:rPr lang="pt-BR" sz="3600" b="1" dirty="0">
                <a:latin typeface="Arial" panose="020B0604020202020204" pitchFamily="34" charset="0"/>
                <a:cs typeface="Arial" panose="020B0604020202020204" pitchFamily="34" charset="0"/>
              </a:rPr>
              <a:t>REALIZAÇÃO, PATROCÍNIO</a:t>
            </a:r>
          </a:p>
          <a:p>
            <a:pPr algn="ctr"/>
            <a:r>
              <a:rPr lang="pt-BR" sz="3600" b="1" dirty="0">
                <a:latin typeface="Arial" panose="020B0604020202020204" pitchFamily="34" charset="0"/>
                <a:cs typeface="Arial" panose="020B0604020202020204" pitchFamily="34" charset="0"/>
              </a:rPr>
              <a:t>E APOIO</a:t>
            </a:r>
          </a:p>
        </p:txBody>
      </p:sp>
      <p:pic>
        <p:nvPicPr>
          <p:cNvPr id="14" name="Imagem 13">
            <a:extLst>
              <a:ext uri="{FF2B5EF4-FFF2-40B4-BE49-F238E27FC236}">
                <a16:creationId xmlns:a16="http://schemas.microsoft.com/office/drawing/2014/main" id="{128089C1-9938-41F7-F7BE-BEB1663B3A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0913" y="31988920"/>
            <a:ext cx="6669088" cy="6669088"/>
          </a:xfrm>
          <a:prstGeom prst="rect">
            <a:avLst/>
          </a:prstGeom>
        </p:spPr>
      </p:pic>
      <p:sp>
        <p:nvSpPr>
          <p:cNvPr id="13" name="Retângulo 12">
            <a:extLst>
              <a:ext uri="{FF2B5EF4-FFF2-40B4-BE49-F238E27FC236}">
                <a16:creationId xmlns:a16="http://schemas.microsoft.com/office/drawing/2014/main" id="{0B952435-1B07-218B-B788-619E2A79ADAF}"/>
              </a:ext>
            </a:extLst>
          </p:cNvPr>
          <p:cNvSpPr/>
          <p:nvPr/>
        </p:nvSpPr>
        <p:spPr>
          <a:xfrm>
            <a:off x="20634960" y="40005000"/>
            <a:ext cx="2606040" cy="5486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41" name="Conector reto 40">
            <a:extLst>
              <a:ext uri="{FF2B5EF4-FFF2-40B4-BE49-F238E27FC236}">
                <a16:creationId xmlns:a16="http://schemas.microsoft.com/office/drawing/2014/main" id="{1AE3AC09-AC4F-E042-3FED-CC6D887A7FEE}"/>
              </a:ext>
            </a:extLst>
          </p:cNvPr>
          <p:cNvCxnSpPr>
            <a:cxnSpLocks/>
          </p:cNvCxnSpPr>
          <p:nvPr/>
        </p:nvCxnSpPr>
        <p:spPr>
          <a:xfrm>
            <a:off x="0" y="40367100"/>
            <a:ext cx="28800425" cy="0"/>
          </a:xfrm>
          <a:prstGeom prst="line">
            <a:avLst/>
          </a:prstGeom>
          <a:ln w="28575">
            <a:solidFill>
              <a:srgbClr val="00B050"/>
            </a:solidFill>
          </a:ln>
        </p:spPr>
        <p:style>
          <a:lnRef idx="1">
            <a:schemeClr val="accent6"/>
          </a:lnRef>
          <a:fillRef idx="0">
            <a:schemeClr val="accent6"/>
          </a:fillRef>
          <a:effectRef idx="0">
            <a:schemeClr val="accent6"/>
          </a:effectRef>
          <a:fontRef idx="minor">
            <a:schemeClr val="tx1"/>
          </a:fontRef>
        </p:style>
      </p:cxnSp>
      <p:sp>
        <p:nvSpPr>
          <p:cNvPr id="16" name="Retângulo 15">
            <a:extLst>
              <a:ext uri="{FF2B5EF4-FFF2-40B4-BE49-F238E27FC236}">
                <a16:creationId xmlns:a16="http://schemas.microsoft.com/office/drawing/2014/main" id="{C60090FB-9934-52A4-B2E4-93A4B0A6C2FC}"/>
              </a:ext>
            </a:extLst>
          </p:cNvPr>
          <p:cNvSpPr/>
          <p:nvPr/>
        </p:nvSpPr>
        <p:spPr>
          <a:xfrm>
            <a:off x="20634960" y="41925240"/>
            <a:ext cx="2606040" cy="5486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8" name="CaixaDeTexto 27">
            <a:extLst>
              <a:ext uri="{FF2B5EF4-FFF2-40B4-BE49-F238E27FC236}">
                <a16:creationId xmlns:a16="http://schemas.microsoft.com/office/drawing/2014/main" id="{C77A92D3-D63E-1A91-2B32-B40AFE209BFB}"/>
              </a:ext>
            </a:extLst>
          </p:cNvPr>
          <p:cNvSpPr txBox="1"/>
          <p:nvPr/>
        </p:nvSpPr>
        <p:spPr>
          <a:xfrm>
            <a:off x="15737205" y="23971311"/>
            <a:ext cx="12401550" cy="9279463"/>
          </a:xfrm>
          <a:prstGeom prst="rect">
            <a:avLst/>
          </a:prstGeom>
          <a:noFill/>
        </p:spPr>
        <p:txBody>
          <a:bodyPr wrap="square" rtlCol="0">
            <a:spAutoFit/>
          </a:bodyPr>
          <a:lstStyle/>
          <a:p>
            <a:r>
              <a:rPr lang="pt-BR" sz="19900" b="1" dirty="0">
                <a:solidFill>
                  <a:srgbClr val="FF0000"/>
                </a:solidFill>
              </a:rPr>
              <a:t>Formato apenas sugestivo!!</a:t>
            </a:r>
          </a:p>
        </p:txBody>
      </p:sp>
      <p:pic>
        <p:nvPicPr>
          <p:cNvPr id="39" name="Imagem 38">
            <a:extLst>
              <a:ext uri="{FF2B5EF4-FFF2-40B4-BE49-F238E27FC236}">
                <a16:creationId xmlns:a16="http://schemas.microsoft.com/office/drawing/2014/main" id="{790D5543-CA77-A787-320D-27B202FFEE19}"/>
              </a:ext>
            </a:extLst>
          </p:cNvPr>
          <p:cNvPicPr>
            <a:picLocks noChangeAspect="1"/>
          </p:cNvPicPr>
          <p:nvPr/>
        </p:nvPicPr>
        <p:blipFill>
          <a:blip r:embed="rId3"/>
          <a:stretch>
            <a:fillRect/>
          </a:stretch>
        </p:blipFill>
        <p:spPr>
          <a:xfrm>
            <a:off x="-1195396" y="-178741"/>
            <a:ext cx="7913551" cy="2583700"/>
          </a:xfrm>
          <a:prstGeom prst="rect">
            <a:avLst/>
          </a:prstGeom>
        </p:spPr>
      </p:pic>
      <p:pic>
        <p:nvPicPr>
          <p:cNvPr id="40" name="Imagem 39">
            <a:extLst>
              <a:ext uri="{FF2B5EF4-FFF2-40B4-BE49-F238E27FC236}">
                <a16:creationId xmlns:a16="http://schemas.microsoft.com/office/drawing/2014/main" id="{DEACF604-2AB4-B32B-D064-7D0E24935E9E}"/>
              </a:ext>
            </a:extLst>
          </p:cNvPr>
          <p:cNvPicPr>
            <a:picLocks noChangeAspect="1"/>
          </p:cNvPicPr>
          <p:nvPr/>
        </p:nvPicPr>
        <p:blipFill>
          <a:blip r:embed="rId4"/>
          <a:stretch>
            <a:fillRect/>
          </a:stretch>
        </p:blipFill>
        <p:spPr>
          <a:xfrm>
            <a:off x="-506539" y="1736098"/>
            <a:ext cx="3710857" cy="3633547"/>
          </a:xfrm>
          <a:prstGeom prst="rect">
            <a:avLst/>
          </a:prstGeom>
        </p:spPr>
      </p:pic>
    </p:spTree>
    <p:extLst>
      <p:ext uri="{BB962C8B-B14F-4D97-AF65-F5344CB8AC3E}">
        <p14:creationId xmlns:p14="http://schemas.microsoft.com/office/powerpoint/2010/main" val="2203758537"/>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4319</TotalTime>
  <Words>498</Words>
  <Application>Microsoft Office PowerPoint</Application>
  <PresentationFormat>Personalizar</PresentationFormat>
  <Paragraphs>29</Paragraphs>
  <Slides>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Calibri</vt:lpstr>
      <vt:lpstr>Calibri Light</vt:lpstr>
      <vt:lpstr>Tema do Office</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UIFARPI</dc:creator>
  <cp:lastModifiedBy>Edileusa Cristina Marques Gerhardt</cp:lastModifiedBy>
  <cp:revision>42</cp:revision>
  <dcterms:created xsi:type="dcterms:W3CDTF">2017-09-04T20:28:37Z</dcterms:created>
  <dcterms:modified xsi:type="dcterms:W3CDTF">2024-06-24T20:08:30Z</dcterms:modified>
</cp:coreProperties>
</file>